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81813" cy="100028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05" autoAdjust="0"/>
  </p:normalViewPr>
  <p:slideViewPr>
    <p:cSldViewPr snapToGrid="0">
      <p:cViewPr varScale="1">
        <p:scale>
          <a:sx n="65" d="100"/>
          <a:sy n="65" d="100"/>
        </p:scale>
        <p:origin x="384" y="27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499E56-2F51-B578-2344-37E478348363}"/>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DB25F76B-B7DA-551E-18D4-F8157C8B03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A6C5CC2F-1625-2F10-C969-DDA79527202B}"/>
              </a:ext>
            </a:extLst>
          </p:cNvPr>
          <p:cNvSpPr>
            <a:spLocks noGrp="1"/>
          </p:cNvSpPr>
          <p:nvPr>
            <p:ph type="dt" sz="half" idx="10"/>
          </p:nvPr>
        </p:nvSpPr>
        <p:spPr/>
        <p:txBody>
          <a:bodyPr/>
          <a:lstStyle/>
          <a:p>
            <a:fld id="{F3A66F77-A730-4D05-8A68-EFE3AB8F1C2B}" type="datetimeFigureOut">
              <a:rPr lang="de-DE" smtClean="0"/>
              <a:t>07.02.2025</a:t>
            </a:fld>
            <a:endParaRPr lang="de-DE"/>
          </a:p>
        </p:txBody>
      </p:sp>
      <p:sp>
        <p:nvSpPr>
          <p:cNvPr id="5" name="Fußzeilenplatzhalter 4">
            <a:extLst>
              <a:ext uri="{FF2B5EF4-FFF2-40B4-BE49-F238E27FC236}">
                <a16:creationId xmlns:a16="http://schemas.microsoft.com/office/drawing/2014/main" id="{75A41BC6-49B5-17CE-A0B0-3F89DA05471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8B20D12-F15E-6A66-2325-01230FA0D1BA}"/>
              </a:ext>
            </a:extLst>
          </p:cNvPr>
          <p:cNvSpPr>
            <a:spLocks noGrp="1"/>
          </p:cNvSpPr>
          <p:nvPr>
            <p:ph type="sldNum" sz="quarter" idx="12"/>
          </p:nvPr>
        </p:nvSpPr>
        <p:spPr/>
        <p:txBody>
          <a:bodyPr/>
          <a:lstStyle/>
          <a:p>
            <a:fld id="{8C637C4C-60F7-49A4-9C1D-FA046E98471B}" type="slidenum">
              <a:rPr lang="de-DE" smtClean="0"/>
              <a:t>‹Nr.›</a:t>
            </a:fld>
            <a:endParaRPr lang="de-DE"/>
          </a:p>
        </p:txBody>
      </p:sp>
    </p:spTree>
    <p:extLst>
      <p:ext uri="{BB962C8B-B14F-4D97-AF65-F5344CB8AC3E}">
        <p14:creationId xmlns:p14="http://schemas.microsoft.com/office/powerpoint/2010/main" val="2292043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0406E3-B6C5-CD58-15AF-B8433ACC2328}"/>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00CA5567-B370-4E38-C618-0CD4E55D2623}"/>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655840D-C81C-192A-AC0C-0C84E14CB0DE}"/>
              </a:ext>
            </a:extLst>
          </p:cNvPr>
          <p:cNvSpPr>
            <a:spLocks noGrp="1"/>
          </p:cNvSpPr>
          <p:nvPr>
            <p:ph type="dt" sz="half" idx="10"/>
          </p:nvPr>
        </p:nvSpPr>
        <p:spPr/>
        <p:txBody>
          <a:bodyPr/>
          <a:lstStyle/>
          <a:p>
            <a:fld id="{F3A66F77-A730-4D05-8A68-EFE3AB8F1C2B}" type="datetimeFigureOut">
              <a:rPr lang="de-DE" smtClean="0"/>
              <a:t>07.02.2025</a:t>
            </a:fld>
            <a:endParaRPr lang="de-DE"/>
          </a:p>
        </p:txBody>
      </p:sp>
      <p:sp>
        <p:nvSpPr>
          <p:cNvPr id="5" name="Fußzeilenplatzhalter 4">
            <a:extLst>
              <a:ext uri="{FF2B5EF4-FFF2-40B4-BE49-F238E27FC236}">
                <a16:creationId xmlns:a16="http://schemas.microsoft.com/office/drawing/2014/main" id="{5E94DEB1-5375-7F3E-772A-A1DA6AC3BE7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D59765D-1CA4-A191-B341-B021E6C25915}"/>
              </a:ext>
            </a:extLst>
          </p:cNvPr>
          <p:cNvSpPr>
            <a:spLocks noGrp="1"/>
          </p:cNvSpPr>
          <p:nvPr>
            <p:ph type="sldNum" sz="quarter" idx="12"/>
          </p:nvPr>
        </p:nvSpPr>
        <p:spPr/>
        <p:txBody>
          <a:bodyPr/>
          <a:lstStyle/>
          <a:p>
            <a:fld id="{8C637C4C-60F7-49A4-9C1D-FA046E98471B}" type="slidenum">
              <a:rPr lang="de-DE" smtClean="0"/>
              <a:t>‹Nr.›</a:t>
            </a:fld>
            <a:endParaRPr lang="de-DE"/>
          </a:p>
        </p:txBody>
      </p:sp>
    </p:spTree>
    <p:extLst>
      <p:ext uri="{BB962C8B-B14F-4D97-AF65-F5344CB8AC3E}">
        <p14:creationId xmlns:p14="http://schemas.microsoft.com/office/powerpoint/2010/main" val="2008792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48E46C24-1810-62CD-0214-255D9388326D}"/>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A49DC1B0-F002-CBFC-5987-9C9A5D7490A7}"/>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BB46FDF-FC4B-7A06-1D09-0FCD1EBE4EFC}"/>
              </a:ext>
            </a:extLst>
          </p:cNvPr>
          <p:cNvSpPr>
            <a:spLocks noGrp="1"/>
          </p:cNvSpPr>
          <p:nvPr>
            <p:ph type="dt" sz="half" idx="10"/>
          </p:nvPr>
        </p:nvSpPr>
        <p:spPr/>
        <p:txBody>
          <a:bodyPr/>
          <a:lstStyle/>
          <a:p>
            <a:fld id="{F3A66F77-A730-4D05-8A68-EFE3AB8F1C2B}" type="datetimeFigureOut">
              <a:rPr lang="de-DE" smtClean="0"/>
              <a:t>07.02.2025</a:t>
            </a:fld>
            <a:endParaRPr lang="de-DE"/>
          </a:p>
        </p:txBody>
      </p:sp>
      <p:sp>
        <p:nvSpPr>
          <p:cNvPr id="5" name="Fußzeilenplatzhalter 4">
            <a:extLst>
              <a:ext uri="{FF2B5EF4-FFF2-40B4-BE49-F238E27FC236}">
                <a16:creationId xmlns:a16="http://schemas.microsoft.com/office/drawing/2014/main" id="{AD6A5BB9-EAA5-1160-8234-063797A29A4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B8D870E-A4BA-C6B9-C9CC-2B875490C2BE}"/>
              </a:ext>
            </a:extLst>
          </p:cNvPr>
          <p:cNvSpPr>
            <a:spLocks noGrp="1"/>
          </p:cNvSpPr>
          <p:nvPr>
            <p:ph type="sldNum" sz="quarter" idx="12"/>
          </p:nvPr>
        </p:nvSpPr>
        <p:spPr/>
        <p:txBody>
          <a:bodyPr/>
          <a:lstStyle/>
          <a:p>
            <a:fld id="{8C637C4C-60F7-49A4-9C1D-FA046E98471B}" type="slidenum">
              <a:rPr lang="de-DE" smtClean="0"/>
              <a:t>‹Nr.›</a:t>
            </a:fld>
            <a:endParaRPr lang="de-DE"/>
          </a:p>
        </p:txBody>
      </p:sp>
    </p:spTree>
    <p:extLst>
      <p:ext uri="{BB962C8B-B14F-4D97-AF65-F5344CB8AC3E}">
        <p14:creationId xmlns:p14="http://schemas.microsoft.com/office/powerpoint/2010/main" val="1051533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268581-4EA9-8058-10CA-8392CF93CEE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A7269AA-6452-140E-0F4A-8CB192E8FC26}"/>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DB6FDE3-346A-986F-883E-FE0E5DD22468}"/>
              </a:ext>
            </a:extLst>
          </p:cNvPr>
          <p:cNvSpPr>
            <a:spLocks noGrp="1"/>
          </p:cNvSpPr>
          <p:nvPr>
            <p:ph type="dt" sz="half" idx="10"/>
          </p:nvPr>
        </p:nvSpPr>
        <p:spPr/>
        <p:txBody>
          <a:bodyPr/>
          <a:lstStyle/>
          <a:p>
            <a:fld id="{F3A66F77-A730-4D05-8A68-EFE3AB8F1C2B}" type="datetimeFigureOut">
              <a:rPr lang="de-DE" smtClean="0"/>
              <a:t>07.02.2025</a:t>
            </a:fld>
            <a:endParaRPr lang="de-DE"/>
          </a:p>
        </p:txBody>
      </p:sp>
      <p:sp>
        <p:nvSpPr>
          <p:cNvPr id="5" name="Fußzeilenplatzhalter 4">
            <a:extLst>
              <a:ext uri="{FF2B5EF4-FFF2-40B4-BE49-F238E27FC236}">
                <a16:creationId xmlns:a16="http://schemas.microsoft.com/office/drawing/2014/main" id="{477F371D-0C39-AD3D-C8E2-83054B7F1A7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EAEB80C-658D-1A63-C361-8D5E514E84C2}"/>
              </a:ext>
            </a:extLst>
          </p:cNvPr>
          <p:cNvSpPr>
            <a:spLocks noGrp="1"/>
          </p:cNvSpPr>
          <p:nvPr>
            <p:ph type="sldNum" sz="quarter" idx="12"/>
          </p:nvPr>
        </p:nvSpPr>
        <p:spPr/>
        <p:txBody>
          <a:bodyPr/>
          <a:lstStyle/>
          <a:p>
            <a:fld id="{8C637C4C-60F7-49A4-9C1D-FA046E98471B}" type="slidenum">
              <a:rPr lang="de-DE" smtClean="0"/>
              <a:t>‹Nr.›</a:t>
            </a:fld>
            <a:endParaRPr lang="de-DE"/>
          </a:p>
        </p:txBody>
      </p:sp>
    </p:spTree>
    <p:extLst>
      <p:ext uri="{BB962C8B-B14F-4D97-AF65-F5344CB8AC3E}">
        <p14:creationId xmlns:p14="http://schemas.microsoft.com/office/powerpoint/2010/main" val="729684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3B504C-F5A3-3C4D-F206-2A46748E6FBA}"/>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0564F7DE-A1BD-F3BC-86A7-6AAC1AA35F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7C81AC24-A198-1C65-ED94-7CE35EABFAD4}"/>
              </a:ext>
            </a:extLst>
          </p:cNvPr>
          <p:cNvSpPr>
            <a:spLocks noGrp="1"/>
          </p:cNvSpPr>
          <p:nvPr>
            <p:ph type="dt" sz="half" idx="10"/>
          </p:nvPr>
        </p:nvSpPr>
        <p:spPr/>
        <p:txBody>
          <a:bodyPr/>
          <a:lstStyle/>
          <a:p>
            <a:fld id="{F3A66F77-A730-4D05-8A68-EFE3AB8F1C2B}" type="datetimeFigureOut">
              <a:rPr lang="de-DE" smtClean="0"/>
              <a:t>07.02.2025</a:t>
            </a:fld>
            <a:endParaRPr lang="de-DE"/>
          </a:p>
        </p:txBody>
      </p:sp>
      <p:sp>
        <p:nvSpPr>
          <p:cNvPr id="5" name="Fußzeilenplatzhalter 4">
            <a:extLst>
              <a:ext uri="{FF2B5EF4-FFF2-40B4-BE49-F238E27FC236}">
                <a16:creationId xmlns:a16="http://schemas.microsoft.com/office/drawing/2014/main" id="{97FD5A29-10B5-FA53-6A5E-E2B57A56D5F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AEB3268-01C4-EEC4-07F3-C157158D1812}"/>
              </a:ext>
            </a:extLst>
          </p:cNvPr>
          <p:cNvSpPr>
            <a:spLocks noGrp="1"/>
          </p:cNvSpPr>
          <p:nvPr>
            <p:ph type="sldNum" sz="quarter" idx="12"/>
          </p:nvPr>
        </p:nvSpPr>
        <p:spPr/>
        <p:txBody>
          <a:bodyPr/>
          <a:lstStyle/>
          <a:p>
            <a:fld id="{8C637C4C-60F7-49A4-9C1D-FA046E98471B}" type="slidenum">
              <a:rPr lang="de-DE" smtClean="0"/>
              <a:t>‹Nr.›</a:t>
            </a:fld>
            <a:endParaRPr lang="de-DE"/>
          </a:p>
        </p:txBody>
      </p:sp>
    </p:spTree>
    <p:extLst>
      <p:ext uri="{BB962C8B-B14F-4D97-AF65-F5344CB8AC3E}">
        <p14:creationId xmlns:p14="http://schemas.microsoft.com/office/powerpoint/2010/main" val="1177706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0AB639-0346-FC36-AE4B-CA3A39422976}"/>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ADBA88F-8955-D7FF-E994-7DD6A9ABAE03}"/>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129D295D-2708-3668-383B-2A7D4776C1D1}"/>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3F56B511-AF90-1D6A-8CC4-D05620279EE4}"/>
              </a:ext>
            </a:extLst>
          </p:cNvPr>
          <p:cNvSpPr>
            <a:spLocks noGrp="1"/>
          </p:cNvSpPr>
          <p:nvPr>
            <p:ph type="dt" sz="half" idx="10"/>
          </p:nvPr>
        </p:nvSpPr>
        <p:spPr/>
        <p:txBody>
          <a:bodyPr/>
          <a:lstStyle/>
          <a:p>
            <a:fld id="{F3A66F77-A730-4D05-8A68-EFE3AB8F1C2B}" type="datetimeFigureOut">
              <a:rPr lang="de-DE" smtClean="0"/>
              <a:t>07.02.2025</a:t>
            </a:fld>
            <a:endParaRPr lang="de-DE"/>
          </a:p>
        </p:txBody>
      </p:sp>
      <p:sp>
        <p:nvSpPr>
          <p:cNvPr id="6" name="Fußzeilenplatzhalter 5">
            <a:extLst>
              <a:ext uri="{FF2B5EF4-FFF2-40B4-BE49-F238E27FC236}">
                <a16:creationId xmlns:a16="http://schemas.microsoft.com/office/drawing/2014/main" id="{5A55BD01-CDA6-8436-6252-BA034B7C919B}"/>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20248BA2-B823-3750-4472-8A484E177A91}"/>
              </a:ext>
            </a:extLst>
          </p:cNvPr>
          <p:cNvSpPr>
            <a:spLocks noGrp="1"/>
          </p:cNvSpPr>
          <p:nvPr>
            <p:ph type="sldNum" sz="quarter" idx="12"/>
          </p:nvPr>
        </p:nvSpPr>
        <p:spPr/>
        <p:txBody>
          <a:bodyPr/>
          <a:lstStyle/>
          <a:p>
            <a:fld id="{8C637C4C-60F7-49A4-9C1D-FA046E98471B}" type="slidenum">
              <a:rPr lang="de-DE" smtClean="0"/>
              <a:t>‹Nr.›</a:t>
            </a:fld>
            <a:endParaRPr lang="de-DE"/>
          </a:p>
        </p:txBody>
      </p:sp>
    </p:spTree>
    <p:extLst>
      <p:ext uri="{BB962C8B-B14F-4D97-AF65-F5344CB8AC3E}">
        <p14:creationId xmlns:p14="http://schemas.microsoft.com/office/powerpoint/2010/main" val="2326022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0508AF-A539-EC56-BB48-2B9E7F47C16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BF4260C-2F89-07BC-D7B2-5C8D6F74B5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FE4F7B84-0018-186B-E96F-7F455BF077D7}"/>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B6C8FAC1-91E4-50D3-226A-A5F8EA643B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70C0644-989C-4E34-1370-AE757584F240}"/>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41CF3CA0-0D54-6EB5-00AE-F45CF9DB65C6}"/>
              </a:ext>
            </a:extLst>
          </p:cNvPr>
          <p:cNvSpPr>
            <a:spLocks noGrp="1"/>
          </p:cNvSpPr>
          <p:nvPr>
            <p:ph type="dt" sz="half" idx="10"/>
          </p:nvPr>
        </p:nvSpPr>
        <p:spPr/>
        <p:txBody>
          <a:bodyPr/>
          <a:lstStyle/>
          <a:p>
            <a:fld id="{F3A66F77-A730-4D05-8A68-EFE3AB8F1C2B}" type="datetimeFigureOut">
              <a:rPr lang="de-DE" smtClean="0"/>
              <a:t>07.02.2025</a:t>
            </a:fld>
            <a:endParaRPr lang="de-DE"/>
          </a:p>
        </p:txBody>
      </p:sp>
      <p:sp>
        <p:nvSpPr>
          <p:cNvPr id="8" name="Fußzeilenplatzhalter 7">
            <a:extLst>
              <a:ext uri="{FF2B5EF4-FFF2-40B4-BE49-F238E27FC236}">
                <a16:creationId xmlns:a16="http://schemas.microsoft.com/office/drawing/2014/main" id="{90E5693A-CE5A-9DAB-721B-FFBC0598DDC7}"/>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D0900D7A-1C99-AAA6-518D-3BBE883F54CE}"/>
              </a:ext>
            </a:extLst>
          </p:cNvPr>
          <p:cNvSpPr>
            <a:spLocks noGrp="1"/>
          </p:cNvSpPr>
          <p:nvPr>
            <p:ph type="sldNum" sz="quarter" idx="12"/>
          </p:nvPr>
        </p:nvSpPr>
        <p:spPr/>
        <p:txBody>
          <a:bodyPr/>
          <a:lstStyle/>
          <a:p>
            <a:fld id="{8C637C4C-60F7-49A4-9C1D-FA046E98471B}" type="slidenum">
              <a:rPr lang="de-DE" smtClean="0"/>
              <a:t>‹Nr.›</a:t>
            </a:fld>
            <a:endParaRPr lang="de-DE"/>
          </a:p>
        </p:txBody>
      </p:sp>
    </p:spTree>
    <p:extLst>
      <p:ext uri="{BB962C8B-B14F-4D97-AF65-F5344CB8AC3E}">
        <p14:creationId xmlns:p14="http://schemas.microsoft.com/office/powerpoint/2010/main" val="3320077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EE3610-81B8-161A-4C59-C96AECB17B58}"/>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3B37CEA1-B611-FABF-F16B-8F7C0D426E1B}"/>
              </a:ext>
            </a:extLst>
          </p:cNvPr>
          <p:cNvSpPr>
            <a:spLocks noGrp="1"/>
          </p:cNvSpPr>
          <p:nvPr>
            <p:ph type="dt" sz="half" idx="10"/>
          </p:nvPr>
        </p:nvSpPr>
        <p:spPr/>
        <p:txBody>
          <a:bodyPr/>
          <a:lstStyle/>
          <a:p>
            <a:fld id="{F3A66F77-A730-4D05-8A68-EFE3AB8F1C2B}" type="datetimeFigureOut">
              <a:rPr lang="de-DE" smtClean="0"/>
              <a:t>07.02.2025</a:t>
            </a:fld>
            <a:endParaRPr lang="de-DE"/>
          </a:p>
        </p:txBody>
      </p:sp>
      <p:sp>
        <p:nvSpPr>
          <p:cNvPr id="4" name="Fußzeilenplatzhalter 3">
            <a:extLst>
              <a:ext uri="{FF2B5EF4-FFF2-40B4-BE49-F238E27FC236}">
                <a16:creationId xmlns:a16="http://schemas.microsoft.com/office/drawing/2014/main" id="{AE214094-8CE3-1250-4294-5AAF2D5BE1D9}"/>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AD950F31-B132-D909-6D14-3D4573CD3A45}"/>
              </a:ext>
            </a:extLst>
          </p:cNvPr>
          <p:cNvSpPr>
            <a:spLocks noGrp="1"/>
          </p:cNvSpPr>
          <p:nvPr>
            <p:ph type="sldNum" sz="quarter" idx="12"/>
          </p:nvPr>
        </p:nvSpPr>
        <p:spPr/>
        <p:txBody>
          <a:bodyPr/>
          <a:lstStyle/>
          <a:p>
            <a:fld id="{8C637C4C-60F7-49A4-9C1D-FA046E98471B}" type="slidenum">
              <a:rPr lang="de-DE" smtClean="0"/>
              <a:t>‹Nr.›</a:t>
            </a:fld>
            <a:endParaRPr lang="de-DE"/>
          </a:p>
        </p:txBody>
      </p:sp>
    </p:spTree>
    <p:extLst>
      <p:ext uri="{BB962C8B-B14F-4D97-AF65-F5344CB8AC3E}">
        <p14:creationId xmlns:p14="http://schemas.microsoft.com/office/powerpoint/2010/main" val="746183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3526BE7F-E40C-C6CA-ED82-F278BA260CFC}"/>
              </a:ext>
            </a:extLst>
          </p:cNvPr>
          <p:cNvSpPr>
            <a:spLocks noGrp="1"/>
          </p:cNvSpPr>
          <p:nvPr>
            <p:ph type="dt" sz="half" idx="10"/>
          </p:nvPr>
        </p:nvSpPr>
        <p:spPr/>
        <p:txBody>
          <a:bodyPr/>
          <a:lstStyle/>
          <a:p>
            <a:fld id="{F3A66F77-A730-4D05-8A68-EFE3AB8F1C2B}" type="datetimeFigureOut">
              <a:rPr lang="de-DE" smtClean="0"/>
              <a:t>07.02.2025</a:t>
            </a:fld>
            <a:endParaRPr lang="de-DE"/>
          </a:p>
        </p:txBody>
      </p:sp>
      <p:sp>
        <p:nvSpPr>
          <p:cNvPr id="3" name="Fußzeilenplatzhalter 2">
            <a:extLst>
              <a:ext uri="{FF2B5EF4-FFF2-40B4-BE49-F238E27FC236}">
                <a16:creationId xmlns:a16="http://schemas.microsoft.com/office/drawing/2014/main" id="{DD95CFC6-7AA7-6CB0-3962-35CD9C3599A2}"/>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B0C46238-42B9-3E7D-28EA-B471CC650F76}"/>
              </a:ext>
            </a:extLst>
          </p:cNvPr>
          <p:cNvSpPr>
            <a:spLocks noGrp="1"/>
          </p:cNvSpPr>
          <p:nvPr>
            <p:ph type="sldNum" sz="quarter" idx="12"/>
          </p:nvPr>
        </p:nvSpPr>
        <p:spPr/>
        <p:txBody>
          <a:bodyPr/>
          <a:lstStyle/>
          <a:p>
            <a:fld id="{8C637C4C-60F7-49A4-9C1D-FA046E98471B}" type="slidenum">
              <a:rPr lang="de-DE" smtClean="0"/>
              <a:t>‹Nr.›</a:t>
            </a:fld>
            <a:endParaRPr lang="de-DE"/>
          </a:p>
        </p:txBody>
      </p:sp>
    </p:spTree>
    <p:extLst>
      <p:ext uri="{BB962C8B-B14F-4D97-AF65-F5344CB8AC3E}">
        <p14:creationId xmlns:p14="http://schemas.microsoft.com/office/powerpoint/2010/main" val="3189054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15FCCC-B566-DA03-4197-F27E8393114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04FE935F-0064-0F8D-9906-A1C8FC9C07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6F2740B9-D321-82B8-9AB7-792BEE78B3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EDC201D9-BF72-1EA5-38FB-A74480E0FDEE}"/>
              </a:ext>
            </a:extLst>
          </p:cNvPr>
          <p:cNvSpPr>
            <a:spLocks noGrp="1"/>
          </p:cNvSpPr>
          <p:nvPr>
            <p:ph type="dt" sz="half" idx="10"/>
          </p:nvPr>
        </p:nvSpPr>
        <p:spPr/>
        <p:txBody>
          <a:bodyPr/>
          <a:lstStyle/>
          <a:p>
            <a:fld id="{F3A66F77-A730-4D05-8A68-EFE3AB8F1C2B}" type="datetimeFigureOut">
              <a:rPr lang="de-DE" smtClean="0"/>
              <a:t>07.02.2025</a:t>
            </a:fld>
            <a:endParaRPr lang="de-DE"/>
          </a:p>
        </p:txBody>
      </p:sp>
      <p:sp>
        <p:nvSpPr>
          <p:cNvPr id="6" name="Fußzeilenplatzhalter 5">
            <a:extLst>
              <a:ext uri="{FF2B5EF4-FFF2-40B4-BE49-F238E27FC236}">
                <a16:creationId xmlns:a16="http://schemas.microsoft.com/office/drawing/2014/main" id="{9533EDD4-74D8-6B65-44C3-CD3E60D683D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55570076-DD61-1226-9144-8B7BEF918E6E}"/>
              </a:ext>
            </a:extLst>
          </p:cNvPr>
          <p:cNvSpPr>
            <a:spLocks noGrp="1"/>
          </p:cNvSpPr>
          <p:nvPr>
            <p:ph type="sldNum" sz="quarter" idx="12"/>
          </p:nvPr>
        </p:nvSpPr>
        <p:spPr/>
        <p:txBody>
          <a:bodyPr/>
          <a:lstStyle/>
          <a:p>
            <a:fld id="{8C637C4C-60F7-49A4-9C1D-FA046E98471B}" type="slidenum">
              <a:rPr lang="de-DE" smtClean="0"/>
              <a:t>‹Nr.›</a:t>
            </a:fld>
            <a:endParaRPr lang="de-DE"/>
          </a:p>
        </p:txBody>
      </p:sp>
    </p:spTree>
    <p:extLst>
      <p:ext uri="{BB962C8B-B14F-4D97-AF65-F5344CB8AC3E}">
        <p14:creationId xmlns:p14="http://schemas.microsoft.com/office/powerpoint/2010/main" val="1706559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CA23B2-62BB-315E-766D-60CEFB912B9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8DA9E752-5FF8-CD95-E81F-5FE8A9C122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91A0B744-D89E-5776-FA67-5AF66BEEEA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0C3918DB-C8F8-62E7-A005-8A33F57CD5AA}"/>
              </a:ext>
            </a:extLst>
          </p:cNvPr>
          <p:cNvSpPr>
            <a:spLocks noGrp="1"/>
          </p:cNvSpPr>
          <p:nvPr>
            <p:ph type="dt" sz="half" idx="10"/>
          </p:nvPr>
        </p:nvSpPr>
        <p:spPr/>
        <p:txBody>
          <a:bodyPr/>
          <a:lstStyle/>
          <a:p>
            <a:fld id="{F3A66F77-A730-4D05-8A68-EFE3AB8F1C2B}" type="datetimeFigureOut">
              <a:rPr lang="de-DE" smtClean="0"/>
              <a:t>07.02.2025</a:t>
            </a:fld>
            <a:endParaRPr lang="de-DE"/>
          </a:p>
        </p:txBody>
      </p:sp>
      <p:sp>
        <p:nvSpPr>
          <p:cNvPr id="6" name="Fußzeilenplatzhalter 5">
            <a:extLst>
              <a:ext uri="{FF2B5EF4-FFF2-40B4-BE49-F238E27FC236}">
                <a16:creationId xmlns:a16="http://schemas.microsoft.com/office/drawing/2014/main" id="{6EEACDF2-7350-99A7-8782-C4456D9D14E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4BF4E3D-7833-3813-1156-9C21A7F7436C}"/>
              </a:ext>
            </a:extLst>
          </p:cNvPr>
          <p:cNvSpPr>
            <a:spLocks noGrp="1"/>
          </p:cNvSpPr>
          <p:nvPr>
            <p:ph type="sldNum" sz="quarter" idx="12"/>
          </p:nvPr>
        </p:nvSpPr>
        <p:spPr/>
        <p:txBody>
          <a:bodyPr/>
          <a:lstStyle/>
          <a:p>
            <a:fld id="{8C637C4C-60F7-49A4-9C1D-FA046E98471B}" type="slidenum">
              <a:rPr lang="de-DE" smtClean="0"/>
              <a:t>‹Nr.›</a:t>
            </a:fld>
            <a:endParaRPr lang="de-DE"/>
          </a:p>
        </p:txBody>
      </p:sp>
    </p:spTree>
    <p:extLst>
      <p:ext uri="{BB962C8B-B14F-4D97-AF65-F5344CB8AC3E}">
        <p14:creationId xmlns:p14="http://schemas.microsoft.com/office/powerpoint/2010/main" val="3671245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B4A26344-4782-B44D-98D4-8AD7AC28C4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7694B26D-5D9F-1F57-56E3-A64659C1D5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1DE9D20-FD4C-BCBF-D423-EAD96E7188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A66F77-A730-4D05-8A68-EFE3AB8F1C2B}" type="datetimeFigureOut">
              <a:rPr lang="de-DE" smtClean="0"/>
              <a:t>07.02.2025</a:t>
            </a:fld>
            <a:endParaRPr lang="de-DE"/>
          </a:p>
        </p:txBody>
      </p:sp>
      <p:sp>
        <p:nvSpPr>
          <p:cNvPr id="5" name="Fußzeilenplatzhalter 4">
            <a:extLst>
              <a:ext uri="{FF2B5EF4-FFF2-40B4-BE49-F238E27FC236}">
                <a16:creationId xmlns:a16="http://schemas.microsoft.com/office/drawing/2014/main" id="{48767154-ED3E-C302-1CD7-BF0E46D343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264FCFF2-DFED-ED60-2FB6-B4698E7C56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637C4C-60F7-49A4-9C1D-FA046E98471B}" type="slidenum">
              <a:rPr lang="de-DE" smtClean="0"/>
              <a:t>‹Nr.›</a:t>
            </a:fld>
            <a:endParaRPr lang="de-DE"/>
          </a:p>
        </p:txBody>
      </p:sp>
    </p:spTree>
    <p:extLst>
      <p:ext uri="{BB962C8B-B14F-4D97-AF65-F5344CB8AC3E}">
        <p14:creationId xmlns:p14="http://schemas.microsoft.com/office/powerpoint/2010/main" val="404042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BAA5725C-5535-7F00-77CF-8602CF911971}"/>
              </a:ext>
            </a:extLst>
          </p:cNvPr>
          <p:cNvSpPr txBox="1"/>
          <p:nvPr/>
        </p:nvSpPr>
        <p:spPr>
          <a:xfrm>
            <a:off x="725714" y="406400"/>
            <a:ext cx="5021943" cy="6370975"/>
          </a:xfrm>
          <a:prstGeom prst="rect">
            <a:avLst/>
          </a:prstGeom>
          <a:noFill/>
        </p:spPr>
        <p:txBody>
          <a:bodyPr wrap="square" rtlCol="0">
            <a:spAutoFit/>
          </a:bodyPr>
          <a:lstStyle/>
          <a:p>
            <a:pPr algn="ctr"/>
            <a:r>
              <a:rPr lang="de-DE" sz="2800" dirty="0">
                <a:solidFill>
                  <a:schemeClr val="accent6">
                    <a:lumMod val="75000"/>
                  </a:schemeClr>
                </a:solidFill>
                <a:latin typeface="Arial" panose="020B0604020202020204" pitchFamily="34" charset="0"/>
                <a:cs typeface="Arial" panose="020B0604020202020204" pitchFamily="34" charset="0"/>
              </a:rPr>
              <a:t>Neucamper aufgepasst!!!</a:t>
            </a:r>
          </a:p>
          <a:p>
            <a:pPr algn="ctr"/>
            <a:endParaRPr lang="de-DE" sz="2800" dirty="0">
              <a:solidFill>
                <a:schemeClr val="accent6">
                  <a:lumMod val="75000"/>
                </a:schemeClr>
              </a:solidFill>
              <a:latin typeface="Arial" panose="020B0604020202020204" pitchFamily="34" charset="0"/>
              <a:cs typeface="Arial" panose="020B0604020202020204" pitchFamily="34" charset="0"/>
            </a:endParaRPr>
          </a:p>
          <a:p>
            <a:r>
              <a:rPr lang="de-DE" sz="1600" dirty="0">
                <a:latin typeface="Arial" panose="020B0604020202020204" pitchFamily="34" charset="0"/>
                <a:cs typeface="Arial" panose="020B0604020202020204" pitchFamily="34" charset="0"/>
              </a:rPr>
              <a:t>Ihr habt sicherlich viele Fragen zum Camperleben, zu eurem Caravan oder Wohnmobil, diese Fragen beantworten wir euch sehr gern an einem Kennenlernwochenende vom 16.05. bis 18.05.2025 auf dem Vereinsgelände des CC-Gifhorn in der Maybachstraße in Gifhorn.</a:t>
            </a:r>
          </a:p>
          <a:p>
            <a:r>
              <a:rPr lang="de-DE" sz="1600" dirty="0">
                <a:latin typeface="Arial" panose="020B0604020202020204" pitchFamily="34" charset="0"/>
                <a:cs typeface="Arial" panose="020B0604020202020204" pitchFamily="34" charset="0"/>
              </a:rPr>
              <a:t>Wir bieten euch zu einem geringen Kostenbeitrag von 20 €, Informationen rund ums Campen und den Einblick ins Vereinsleben eines Campingclubs.</a:t>
            </a:r>
          </a:p>
          <a:p>
            <a:r>
              <a:rPr lang="de-DE" sz="1600" dirty="0">
                <a:latin typeface="Arial" panose="020B0604020202020204" pitchFamily="34" charset="0"/>
                <a:cs typeface="Arial" panose="020B0604020202020204" pitchFamily="34" charset="0"/>
              </a:rPr>
              <a:t>Selbstverständlich stehen auch Getränke und Grillgut zur Verfügung so das eine gemütliche Runde entstehen kann und die Diskussionen nicht abbrechen und ihr zufrieden und informiert nach Hause fahrt.</a:t>
            </a:r>
          </a:p>
          <a:p>
            <a:r>
              <a:rPr lang="de-DE" sz="1600" dirty="0">
                <a:latin typeface="Arial" panose="020B0604020202020204" pitchFamily="34" charset="0"/>
                <a:cs typeface="Arial" panose="020B0604020202020204" pitchFamily="34" charset="0"/>
              </a:rPr>
              <a:t>Anmeldungen, ohne geht es leider nicht,</a:t>
            </a:r>
          </a:p>
          <a:p>
            <a:r>
              <a:rPr lang="de-DE" sz="1600" dirty="0">
                <a:latin typeface="Arial" panose="020B0604020202020204" pitchFamily="34" charset="0"/>
                <a:cs typeface="Arial" panose="020B0604020202020204" pitchFamily="34" charset="0"/>
              </a:rPr>
              <a:t>bitte bis zum 02.05.2025 an:</a:t>
            </a:r>
          </a:p>
          <a:p>
            <a:r>
              <a:rPr lang="de-DE" sz="1600" b="1" dirty="0">
                <a:solidFill>
                  <a:srgbClr val="0000FF"/>
                </a:solidFill>
                <a:latin typeface="Arial" panose="020B0604020202020204" pitchFamily="34" charset="0"/>
                <a:cs typeface="Arial" panose="020B0604020202020204" pitchFamily="34" charset="0"/>
              </a:rPr>
              <a:t>Campingclub.gifhorn@gmx.de</a:t>
            </a:r>
          </a:p>
          <a:p>
            <a:endParaRPr lang="de-DE" sz="1600" dirty="0">
              <a:latin typeface="Arial" panose="020B0604020202020204" pitchFamily="34" charset="0"/>
              <a:cs typeface="Arial" panose="020B0604020202020204" pitchFamily="34" charset="0"/>
            </a:endParaRPr>
          </a:p>
          <a:p>
            <a:r>
              <a:rPr lang="de-DE" sz="1600" dirty="0">
                <a:latin typeface="Arial" panose="020B0604020202020204" pitchFamily="34" charset="0"/>
                <a:cs typeface="Arial" panose="020B0604020202020204" pitchFamily="34" charset="0"/>
              </a:rPr>
              <a:t>Name:</a:t>
            </a:r>
          </a:p>
          <a:p>
            <a:r>
              <a:rPr lang="de-DE" sz="1600" dirty="0">
                <a:latin typeface="Arial" panose="020B0604020202020204" pitchFamily="34" charset="0"/>
                <a:cs typeface="Arial" panose="020B0604020202020204" pitchFamily="34" charset="0"/>
              </a:rPr>
              <a:t>Anschrift:</a:t>
            </a:r>
          </a:p>
          <a:p>
            <a:r>
              <a:rPr lang="de-DE" sz="1600" dirty="0">
                <a:latin typeface="Arial" panose="020B0604020202020204" pitchFamily="34" charset="0"/>
                <a:cs typeface="Arial" panose="020B0604020202020204" pitchFamily="34" charset="0"/>
              </a:rPr>
              <a:t>Wohnort:</a:t>
            </a:r>
          </a:p>
          <a:p>
            <a:r>
              <a:rPr lang="de-DE" sz="1600" dirty="0">
                <a:latin typeface="Arial" panose="020B0604020202020204" pitchFamily="34" charset="0"/>
                <a:cs typeface="Arial" panose="020B0604020202020204" pitchFamily="34" charset="0"/>
              </a:rPr>
              <a:t>E-Mail:</a:t>
            </a:r>
          </a:p>
        </p:txBody>
      </p:sp>
      <p:sp>
        <p:nvSpPr>
          <p:cNvPr id="5" name="Textfeld 4">
            <a:extLst>
              <a:ext uri="{FF2B5EF4-FFF2-40B4-BE49-F238E27FC236}">
                <a16:creationId xmlns:a16="http://schemas.microsoft.com/office/drawing/2014/main" id="{3BA7DDFF-ECD5-D70C-BD00-E31F29460B36}"/>
              </a:ext>
            </a:extLst>
          </p:cNvPr>
          <p:cNvSpPr txBox="1"/>
          <p:nvPr/>
        </p:nvSpPr>
        <p:spPr>
          <a:xfrm>
            <a:off x="6480630" y="399146"/>
            <a:ext cx="5021943" cy="6370975"/>
          </a:xfrm>
          <a:prstGeom prst="rect">
            <a:avLst/>
          </a:prstGeom>
          <a:noFill/>
        </p:spPr>
        <p:txBody>
          <a:bodyPr wrap="square" rtlCol="0">
            <a:spAutoFit/>
          </a:bodyPr>
          <a:lstStyle/>
          <a:p>
            <a:pPr algn="ctr"/>
            <a:r>
              <a:rPr lang="de-DE" sz="2800" dirty="0">
                <a:solidFill>
                  <a:schemeClr val="accent6">
                    <a:lumMod val="75000"/>
                  </a:schemeClr>
                </a:solidFill>
                <a:latin typeface="Arial" panose="020B0604020202020204" pitchFamily="34" charset="0"/>
                <a:cs typeface="Arial" panose="020B0604020202020204" pitchFamily="34" charset="0"/>
              </a:rPr>
              <a:t>Neucamper aufgepasst!!!</a:t>
            </a:r>
          </a:p>
          <a:p>
            <a:pPr algn="ctr"/>
            <a:endParaRPr lang="de-DE" sz="2800" dirty="0">
              <a:solidFill>
                <a:schemeClr val="accent6">
                  <a:lumMod val="75000"/>
                </a:schemeClr>
              </a:solidFill>
              <a:latin typeface="Arial" panose="020B0604020202020204" pitchFamily="34" charset="0"/>
              <a:cs typeface="Arial" panose="020B0604020202020204" pitchFamily="34" charset="0"/>
            </a:endParaRPr>
          </a:p>
          <a:p>
            <a:r>
              <a:rPr lang="de-DE" sz="1600" dirty="0">
                <a:latin typeface="Arial" panose="020B0604020202020204" pitchFamily="34" charset="0"/>
                <a:cs typeface="Arial" panose="020B0604020202020204" pitchFamily="34" charset="0"/>
              </a:rPr>
              <a:t>Ihr habt sicherlich viele Fragen zum Camperleben, zu eurem Caravan oder Wohnmobil, diese Fragen beantworten wir euch sehr gern an einem Kennenlernwochenende vom 16.05. bis 18.05.2025 auf dem Vereinsgelände des CC-Gifhorn in der Maybachstraße in Gifhorn.</a:t>
            </a:r>
          </a:p>
          <a:p>
            <a:r>
              <a:rPr lang="de-DE" sz="1600" dirty="0">
                <a:latin typeface="Arial" panose="020B0604020202020204" pitchFamily="34" charset="0"/>
                <a:cs typeface="Arial" panose="020B0604020202020204" pitchFamily="34" charset="0"/>
              </a:rPr>
              <a:t>Wir bieten euch zu einem geringen Kostenbeitrag </a:t>
            </a:r>
            <a:r>
              <a:rPr lang="de-DE" sz="1600">
                <a:latin typeface="Arial" panose="020B0604020202020204" pitchFamily="34" charset="0"/>
                <a:cs typeface="Arial" panose="020B0604020202020204" pitchFamily="34" charset="0"/>
              </a:rPr>
              <a:t>von 20 </a:t>
            </a:r>
            <a:r>
              <a:rPr lang="de-DE" sz="1600" dirty="0">
                <a:latin typeface="Arial" panose="020B0604020202020204" pitchFamily="34" charset="0"/>
                <a:cs typeface="Arial" panose="020B0604020202020204" pitchFamily="34" charset="0"/>
              </a:rPr>
              <a:t>€, Informationen rund ums Campen und den Einblick ins Vereinsleben eines Campingclubs.</a:t>
            </a:r>
          </a:p>
          <a:p>
            <a:r>
              <a:rPr lang="de-DE" sz="1600" dirty="0">
                <a:latin typeface="Arial" panose="020B0604020202020204" pitchFamily="34" charset="0"/>
                <a:cs typeface="Arial" panose="020B0604020202020204" pitchFamily="34" charset="0"/>
              </a:rPr>
              <a:t>Selbstverständlich stehen auch Getränke und Grillgut zur Verfügung so das eine gemütliche Runde entstehen kann und die Diskussionen nicht abbrechen und ihr zufrieden und informiert nach Hause fahrt.</a:t>
            </a:r>
          </a:p>
          <a:p>
            <a:r>
              <a:rPr lang="de-DE" sz="1600" dirty="0">
                <a:latin typeface="Arial" panose="020B0604020202020204" pitchFamily="34" charset="0"/>
                <a:cs typeface="Arial" panose="020B0604020202020204" pitchFamily="34" charset="0"/>
              </a:rPr>
              <a:t>Anmeldungen, ohne geht es leider nicht,</a:t>
            </a:r>
          </a:p>
          <a:p>
            <a:r>
              <a:rPr lang="de-DE" sz="1600" dirty="0">
                <a:latin typeface="Arial" panose="020B0604020202020204" pitchFamily="34" charset="0"/>
                <a:cs typeface="Arial" panose="020B0604020202020204" pitchFamily="34" charset="0"/>
              </a:rPr>
              <a:t>bitte bis zum 02.05.2025 an:</a:t>
            </a:r>
          </a:p>
          <a:p>
            <a:r>
              <a:rPr lang="de-DE" sz="1600" b="1" dirty="0">
                <a:solidFill>
                  <a:srgbClr val="0000FF"/>
                </a:solidFill>
                <a:latin typeface="Arial" panose="020B0604020202020204" pitchFamily="34" charset="0"/>
                <a:cs typeface="Arial" panose="020B0604020202020204" pitchFamily="34" charset="0"/>
              </a:rPr>
              <a:t>Campingclub.gifhorn@gmx.de</a:t>
            </a:r>
          </a:p>
          <a:p>
            <a:endParaRPr lang="de-DE" sz="1600" dirty="0">
              <a:latin typeface="Arial" panose="020B0604020202020204" pitchFamily="34" charset="0"/>
              <a:cs typeface="Arial" panose="020B0604020202020204" pitchFamily="34" charset="0"/>
            </a:endParaRPr>
          </a:p>
          <a:p>
            <a:r>
              <a:rPr lang="de-DE" sz="1600" dirty="0">
                <a:latin typeface="Arial" panose="020B0604020202020204" pitchFamily="34" charset="0"/>
                <a:cs typeface="Arial" panose="020B0604020202020204" pitchFamily="34" charset="0"/>
              </a:rPr>
              <a:t>Name:</a:t>
            </a:r>
          </a:p>
          <a:p>
            <a:r>
              <a:rPr lang="de-DE" sz="1600" dirty="0">
                <a:latin typeface="Arial" panose="020B0604020202020204" pitchFamily="34" charset="0"/>
                <a:cs typeface="Arial" panose="020B0604020202020204" pitchFamily="34" charset="0"/>
              </a:rPr>
              <a:t>Anschrift:</a:t>
            </a:r>
          </a:p>
          <a:p>
            <a:r>
              <a:rPr lang="de-DE" sz="1600" dirty="0">
                <a:latin typeface="Arial" panose="020B0604020202020204" pitchFamily="34" charset="0"/>
                <a:cs typeface="Arial" panose="020B0604020202020204" pitchFamily="34" charset="0"/>
              </a:rPr>
              <a:t>Wohnort:</a:t>
            </a:r>
          </a:p>
          <a:p>
            <a:r>
              <a:rPr lang="de-DE" sz="1600" dirty="0">
                <a:latin typeface="Arial" panose="020B0604020202020204" pitchFamily="34" charset="0"/>
                <a:cs typeface="Arial" panose="020B0604020202020204" pitchFamily="34" charset="0"/>
              </a:rPr>
              <a:t>E-Mail:</a:t>
            </a:r>
          </a:p>
        </p:txBody>
      </p:sp>
      <p:pic>
        <p:nvPicPr>
          <p:cNvPr id="2" name="Picture 19" descr="H:\CC Gifhorn Dateien\GF wappen.jpg">
            <a:extLst>
              <a:ext uri="{FF2B5EF4-FFF2-40B4-BE49-F238E27FC236}">
                <a16:creationId xmlns:a16="http://schemas.microsoft.com/office/drawing/2014/main" id="{EB6D7CA9-AB6E-1BF2-5115-45CA3194818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7771" y="80625"/>
            <a:ext cx="1103312" cy="122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19" descr="H:\CC Gifhorn Dateien\GF wappen.jpg">
            <a:extLst>
              <a:ext uri="{FF2B5EF4-FFF2-40B4-BE49-F238E27FC236}">
                <a16:creationId xmlns:a16="http://schemas.microsoft.com/office/drawing/2014/main" id="{C3510497-5240-8D83-BBB6-06C3263D65D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22511" y="67650"/>
            <a:ext cx="1103312" cy="122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Bild 2" descr="http://www.camping-lv-niedersachsen-dcc.de/.cm4all/uproc.php/0/.1%20logoDDC%202017.png/scale?_=15fc915e058">
            <a:extLst>
              <a:ext uri="{FF2B5EF4-FFF2-40B4-BE49-F238E27FC236}">
                <a16:creationId xmlns:a16="http://schemas.microsoft.com/office/drawing/2014/main" id="{BAE26F93-F10B-BE33-2657-3F0F6E8108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4772" y="5202001"/>
            <a:ext cx="1230312"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Bild 2" descr="http://www.camping-lv-niedersachsen-dcc.de/.cm4all/uproc.php/0/.1%20logoDDC%202017.png/scale?_=15fc915e058">
            <a:extLst>
              <a:ext uri="{FF2B5EF4-FFF2-40B4-BE49-F238E27FC236}">
                <a16:creationId xmlns:a16="http://schemas.microsoft.com/office/drawing/2014/main" id="{CBBB3887-91BE-33CC-BD04-6DC10C9168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19379" y="5202001"/>
            <a:ext cx="1230312"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98722097"/>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248</Words>
  <Application>Microsoft Office PowerPoint</Application>
  <PresentationFormat>Breitbild</PresentationFormat>
  <Paragraphs>26</Paragraphs>
  <Slides>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Calibri Light</vt:lpstr>
      <vt:lpstr>Office</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Meiner</dc:creator>
  <cp:lastModifiedBy>Friedhelm Kessler</cp:lastModifiedBy>
  <cp:revision>12</cp:revision>
  <cp:lastPrinted>2024-02-06T08:49:42Z</cp:lastPrinted>
  <dcterms:created xsi:type="dcterms:W3CDTF">2024-01-14T07:35:56Z</dcterms:created>
  <dcterms:modified xsi:type="dcterms:W3CDTF">2025-02-07T14:29:23Z</dcterms:modified>
</cp:coreProperties>
</file>